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13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243F01A-F234-4A00-BAD7-5A8EC9A59D2E}" v="1" dt="2026-06-03T12:17:56.89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90" y="4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0EA00-30A0-42EA-9C14-418DB25747F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BBE68F-AA03-4BE4-87BD-AE5AE4BC02F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6627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BBE68F-AA03-4BE4-87BD-AE5AE4BC02F9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11862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979D-4E73-47BE-BFCC-78E4D7BBE3D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1612-7D57-4AA1-9228-96CAB3D6E5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21909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979D-4E73-47BE-BFCC-78E4D7BBE3D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1612-7D57-4AA1-9228-96CAB3D6E5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4825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979D-4E73-47BE-BFCC-78E4D7BBE3D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1612-7D57-4AA1-9228-96CAB3D6E5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170803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979D-4E73-47BE-BFCC-78E4D7BBE3D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1612-7D57-4AA1-9228-96CAB3D6E5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338949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979D-4E73-47BE-BFCC-78E4D7BBE3D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1612-7D57-4AA1-9228-96CAB3D6E5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7555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979D-4E73-47BE-BFCC-78E4D7BBE3D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1612-7D57-4AA1-9228-96CAB3D6E5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17504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979D-4E73-47BE-BFCC-78E4D7BBE3D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1612-7D57-4AA1-9228-96CAB3D6E5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29689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979D-4E73-47BE-BFCC-78E4D7BBE3D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1612-7D57-4AA1-9228-96CAB3D6E5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25955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979D-4E73-47BE-BFCC-78E4D7BBE3D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1612-7D57-4AA1-9228-96CAB3D6E5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3478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979D-4E73-47BE-BFCC-78E4D7BBE3D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1612-7D57-4AA1-9228-96CAB3D6E5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73656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80979D-4E73-47BE-BFCC-78E4D7BBE3D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681612-7D57-4AA1-9228-96CAB3D6E5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556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80979D-4E73-47BE-BFCC-78E4D7BBE3D7}" type="datetimeFigureOut">
              <a:rPr lang="es-ES" smtClean="0"/>
              <a:t>03/06/2026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681612-7D57-4AA1-9228-96CAB3D6E5F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0924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4047"/>
            <a:ext cx="12191999" cy="6872048"/>
          </a:xfrm>
          <a:prstGeom prst="rect">
            <a:avLst/>
          </a:prstGeom>
        </p:spPr>
      </p:pic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3369495"/>
              </p:ext>
            </p:extLst>
          </p:nvPr>
        </p:nvGraphicFramePr>
        <p:xfrm>
          <a:off x="238538" y="1502317"/>
          <a:ext cx="11714922" cy="53309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3664">
                  <a:extLst>
                    <a:ext uri="{9D8B030D-6E8A-4147-A177-3AD203B41FA5}">
                      <a16:colId xmlns:a16="http://schemas.microsoft.com/office/drawing/2014/main" val="346636920"/>
                    </a:ext>
                  </a:extLst>
                </a:gridCol>
                <a:gridCol w="1734372">
                  <a:extLst>
                    <a:ext uri="{9D8B030D-6E8A-4147-A177-3AD203B41FA5}">
                      <a16:colId xmlns:a16="http://schemas.microsoft.com/office/drawing/2014/main" val="1483263134"/>
                    </a:ext>
                  </a:extLst>
                </a:gridCol>
                <a:gridCol w="1548937">
                  <a:extLst>
                    <a:ext uri="{9D8B030D-6E8A-4147-A177-3AD203B41FA5}">
                      <a16:colId xmlns:a16="http://schemas.microsoft.com/office/drawing/2014/main" val="844956618"/>
                    </a:ext>
                  </a:extLst>
                </a:gridCol>
                <a:gridCol w="1687605">
                  <a:extLst>
                    <a:ext uri="{9D8B030D-6E8A-4147-A177-3AD203B41FA5}">
                      <a16:colId xmlns:a16="http://schemas.microsoft.com/office/drawing/2014/main" val="3932595026"/>
                    </a:ext>
                  </a:extLst>
                </a:gridCol>
                <a:gridCol w="1587248">
                  <a:extLst>
                    <a:ext uri="{9D8B030D-6E8A-4147-A177-3AD203B41FA5}">
                      <a16:colId xmlns:a16="http://schemas.microsoft.com/office/drawing/2014/main" val="4154805545"/>
                    </a:ext>
                  </a:extLst>
                </a:gridCol>
                <a:gridCol w="1464365">
                  <a:extLst>
                    <a:ext uri="{9D8B030D-6E8A-4147-A177-3AD203B41FA5}">
                      <a16:colId xmlns:a16="http://schemas.microsoft.com/office/drawing/2014/main" val="383120127"/>
                    </a:ext>
                  </a:extLst>
                </a:gridCol>
                <a:gridCol w="1426724">
                  <a:extLst>
                    <a:ext uri="{9D8B030D-6E8A-4147-A177-3AD203B41FA5}">
                      <a16:colId xmlns:a16="http://schemas.microsoft.com/office/drawing/2014/main" val="794040220"/>
                    </a:ext>
                  </a:extLst>
                </a:gridCol>
                <a:gridCol w="1502007">
                  <a:extLst>
                    <a:ext uri="{9D8B030D-6E8A-4147-A177-3AD203B41FA5}">
                      <a16:colId xmlns:a16="http://schemas.microsoft.com/office/drawing/2014/main" val="4112313136"/>
                    </a:ext>
                  </a:extLst>
                </a:gridCol>
              </a:tblGrid>
              <a:tr h="619391">
                <a:tc>
                  <a:txBody>
                    <a:bodyPr/>
                    <a:lstStyle/>
                    <a:p>
                      <a:endParaRPr lang="es-ES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LUNES</a:t>
                      </a:r>
                    </a:p>
                    <a:p>
                      <a:pPr algn="ctr"/>
                      <a:r>
                        <a:rPr lang="es-ES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MONDAY</a:t>
                      </a:r>
                      <a:r>
                        <a:rPr lang="es-ES" b="0" baseline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MARTES</a:t>
                      </a:r>
                    </a:p>
                    <a:p>
                      <a:pPr algn="ctr"/>
                      <a:r>
                        <a:rPr lang="es-ES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TUESDAY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MIÉRCOLES</a:t>
                      </a:r>
                    </a:p>
                    <a:p>
                      <a:pPr algn="ctr"/>
                      <a:r>
                        <a:rPr lang="es-ES" sz="1600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WEDNESDAY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600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JUEVES</a:t>
                      </a:r>
                    </a:p>
                    <a:p>
                      <a:pPr algn="ctr"/>
                      <a:r>
                        <a:rPr lang="es-ES" sz="1600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THURSDAY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VIERNES</a:t>
                      </a:r>
                    </a:p>
                    <a:p>
                      <a:pPr algn="ctr"/>
                      <a:r>
                        <a:rPr lang="es-ES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FRIDAY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500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SÁBADO</a:t>
                      </a:r>
                    </a:p>
                    <a:p>
                      <a:pPr algn="ctr"/>
                      <a:r>
                        <a:rPr lang="es-ES" sz="1500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SATURDAY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b="0" dirty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DOMINGO</a:t>
                      </a:r>
                    </a:p>
                    <a:p>
                      <a:pPr algn="ctr"/>
                      <a:r>
                        <a:rPr lang="es-ES" b="0">
                          <a:solidFill>
                            <a:schemeClr val="bg1"/>
                          </a:solidFill>
                          <a:latin typeface="Broadway" panose="04040905080B02020502" pitchFamily="82" charset="0"/>
                        </a:rPr>
                        <a:t>SUNDAY</a:t>
                      </a:r>
                      <a:endParaRPr lang="es-ES" b="0" dirty="0">
                        <a:solidFill>
                          <a:schemeClr val="bg1"/>
                        </a:solidFill>
                        <a:latin typeface="Broadway" panose="04040905080B02020502" pitchFamily="8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52564641"/>
                  </a:ext>
                </a:extLst>
              </a:tr>
              <a:tr h="324443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bg1"/>
                          </a:solidFill>
                        </a:rPr>
                        <a:t>20:00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MINIDISCO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MINIDISCO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MINIDISCO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MINIDISCO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MINIDISCO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MINIDISCO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MINIDISCO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425291"/>
                  </a:ext>
                </a:extLst>
              </a:tr>
              <a:tr h="1327266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bg1"/>
                          </a:solidFill>
                        </a:rPr>
                        <a:t>20.30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JUEGOS DE ANIMACIÓN</a:t>
                      </a:r>
                    </a:p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ENTERTAIMENT</a:t>
                      </a:r>
                    </a:p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GAMES</a:t>
                      </a:r>
                    </a:p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CRAZY GAME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JUEGOS LOCOS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1 VS 1</a:t>
                      </a: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FINAL PRIZE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QUIZ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BINGO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MUSICAL QUIZ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BINGO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1648001"/>
                  </a:ext>
                </a:extLst>
              </a:tr>
              <a:tr h="796360">
                <a:tc>
                  <a:txBody>
                    <a:bodyPr/>
                    <a:lstStyle/>
                    <a:p>
                      <a:r>
                        <a:rPr lang="es-ES" sz="1600" b="1" dirty="0">
                          <a:solidFill>
                            <a:schemeClr val="bg1"/>
                          </a:solidFill>
                        </a:rPr>
                        <a:t>21.00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QUIZ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REPTILE SHOW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SHOW DE REPTILES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SHOW</a:t>
                      </a: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SHOW</a:t>
                      </a:r>
                    </a:p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SHOW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SHOW</a:t>
                      </a:r>
                      <a:endParaRPr lang="es-E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4472395"/>
                  </a:ext>
                </a:extLst>
              </a:tr>
              <a:tr h="882473">
                <a:tc>
                  <a:txBody>
                    <a:bodyPr/>
                    <a:lstStyle/>
                    <a:p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s-ES" sz="1600" b="1" dirty="0">
                          <a:solidFill>
                            <a:schemeClr val="bg1"/>
                          </a:solidFill>
                        </a:rPr>
                        <a:t>22.00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algn="ctr"/>
                      <a:r>
                        <a:rPr lang="es-ES" sz="1200" b="1">
                          <a:solidFill>
                            <a:schemeClr val="bg1"/>
                          </a:solidFill>
                          <a:latin typeface="+mj-lt"/>
                        </a:rPr>
                        <a:t>SHOW</a:t>
                      </a: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lang="es-E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E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es-E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s-ES" sz="1200" b="1" kern="120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WHITE PARTY</a:t>
                      </a: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SHOW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KARAOKE</a:t>
                      </a: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PARROTS SHOW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Calibri Light" panose="020F0302020204030204"/>
                          <a:ea typeface="+mn-ea"/>
                          <a:cs typeface="+mn-cs"/>
                        </a:rPr>
                        <a:t>SHOW DE LOROS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dirty="0">
                          <a:solidFill>
                            <a:schemeClr val="bg1"/>
                          </a:solidFill>
                          <a:latin typeface="+mj-lt"/>
                        </a:rPr>
                        <a:t>JUST DANCE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KARAOKE</a:t>
                      </a: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53893101"/>
                  </a:ext>
                </a:extLst>
              </a:tr>
              <a:tr h="1278583">
                <a:tc>
                  <a:txBody>
                    <a:bodyPr/>
                    <a:lstStyle/>
                    <a:p>
                      <a:endParaRPr lang="es-ES" sz="1600" b="1" dirty="0">
                        <a:solidFill>
                          <a:schemeClr val="bg1"/>
                        </a:solidFill>
                      </a:endParaRPr>
                    </a:p>
                    <a:p>
                      <a:r>
                        <a:rPr lang="es-ES" sz="1600" b="1" dirty="0">
                          <a:solidFill>
                            <a:schemeClr val="bg1"/>
                          </a:solidFill>
                        </a:rPr>
                        <a:t>23:00</a:t>
                      </a:r>
                    </a:p>
                    <a:p>
                      <a:r>
                        <a:rPr lang="es-ES" sz="1400" b="1" dirty="0">
                          <a:solidFill>
                            <a:schemeClr val="bg1"/>
                          </a:solidFill>
                        </a:rPr>
                        <a:t>UNTILL</a:t>
                      </a:r>
                    </a:p>
                    <a:p>
                      <a:r>
                        <a:rPr lang="es-ES" sz="1600" b="1" dirty="0">
                          <a:solidFill>
                            <a:schemeClr val="bg1"/>
                          </a:solidFill>
                        </a:rPr>
                        <a:t>23:30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DANCE AND MUSIC WITH ENTERTAINMENT TEAM</a:t>
                      </a:r>
                    </a:p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alibri Light" panose="020F0302020204030204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200" b="1" kern="1200" dirty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DANCE AND MUSIC WITH ENTERTAINMENT TEAM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s-ES" sz="1200" b="1" dirty="0">
                        <a:solidFill>
                          <a:schemeClr val="bg1"/>
                        </a:solidFill>
                        <a:latin typeface="+mj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relaxedInset"/>
                      <a:lightRig rig="flood" dir="t"/>
                    </a:cell3D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7173980"/>
                  </a:ext>
                </a:extLst>
              </a:tr>
            </a:tbl>
          </a:graphicData>
        </a:graphic>
      </p:graphicFrame>
      <p:sp>
        <p:nvSpPr>
          <p:cNvPr id="5" name="Rectangle 25">
            <a:extLst>
              <a:ext uri="{FF2B5EF4-FFF2-40B4-BE49-F238E27FC236}">
                <a16:creationId xmlns:a16="http://schemas.microsoft.com/office/drawing/2014/main" id="{DE6DD161-E274-493C-A351-2A840EF0104C}"/>
              </a:ext>
            </a:extLst>
          </p:cNvPr>
          <p:cNvSpPr/>
          <p:nvPr/>
        </p:nvSpPr>
        <p:spPr>
          <a:xfrm>
            <a:off x="2520751" y="471015"/>
            <a:ext cx="71504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PROGRAMA ANIMACIÓN NOCHES</a:t>
            </a:r>
          </a:p>
          <a:p>
            <a:pPr algn="ctr"/>
            <a:r>
              <a:rPr lang="en-GB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NIGHT ENTERTAINMENT PROGRAM</a:t>
            </a:r>
          </a:p>
        </p:txBody>
      </p:sp>
      <p:pic>
        <p:nvPicPr>
          <p:cNvPr id="6" name="Picture 28">
            <a:extLst>
              <a:ext uri="{FF2B5EF4-FFF2-40B4-BE49-F238E27FC236}">
                <a16:creationId xmlns:a16="http://schemas.microsoft.com/office/drawing/2014/main" id="{2106FC53-71A9-4A85-955D-8163E555C3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895" y="127167"/>
            <a:ext cx="1005841" cy="10058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28">
            <a:extLst>
              <a:ext uri="{FF2B5EF4-FFF2-40B4-BE49-F238E27FC236}">
                <a16:creationId xmlns:a16="http://schemas.microsoft.com/office/drawing/2014/main" id="{2106FC53-71A9-4A85-955D-8163E555C3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46087" y="190994"/>
            <a:ext cx="1005841" cy="10058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30" name="Picture 6" descr="Pin de Mohammedbithabras em mine | Frases de incentivo para crianças,  Mensagem para alunos, Evangelização infantil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513" y="3216113"/>
            <a:ext cx="592786" cy="5688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Picture 10" descr="Bingo ¡Olé! - ¡Jugando para siempre a Bingo! ¡Olé!">
            <a:extLst>
              <a:ext uri="{FF2B5EF4-FFF2-40B4-BE49-F238E27FC236}">
                <a16:creationId xmlns:a16="http://schemas.microsoft.com/office/drawing/2014/main" id="{5918C1C7-772C-C501-0DCF-CCB9890518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2812" y="3172210"/>
            <a:ext cx="1127759" cy="540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Bingo ¡Olé! - ¡Jugando para siempre a Bingo! ¡Olé!">
            <a:extLst>
              <a:ext uri="{FF2B5EF4-FFF2-40B4-BE49-F238E27FC236}">
                <a16:creationId xmlns:a16="http://schemas.microsoft.com/office/drawing/2014/main" id="{3640E671-12BA-BFD7-A3A8-483C386DBD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8787" y="3216113"/>
            <a:ext cx="1127759" cy="5408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5A0C0E4E-1570-2DA7-F628-493D46C0AF1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" t="-1120" r="35538" b="3337"/>
          <a:stretch/>
        </p:blipFill>
        <p:spPr>
          <a:xfrm>
            <a:off x="9438458" y="3208107"/>
            <a:ext cx="542442" cy="553387"/>
          </a:xfrm>
          <a:prstGeom prst="rect">
            <a:avLst/>
          </a:prstGeom>
        </p:spPr>
      </p:pic>
      <p:sp>
        <p:nvSpPr>
          <p:cNvPr id="13" name="Rectangle 25">
            <a:extLst>
              <a:ext uri="{FF2B5EF4-FFF2-40B4-BE49-F238E27FC236}">
                <a16:creationId xmlns:a16="http://schemas.microsoft.com/office/drawing/2014/main" id="{4BD84156-42B5-15CC-200D-A668B6058848}"/>
              </a:ext>
            </a:extLst>
          </p:cNvPr>
          <p:cNvSpPr/>
          <p:nvPr/>
        </p:nvSpPr>
        <p:spPr>
          <a:xfrm>
            <a:off x="3625631" y="-39838"/>
            <a:ext cx="494073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dirty="0">
                <a:solidFill>
                  <a:schemeClr val="bg1"/>
                </a:solidFill>
                <a:latin typeface="Comic Sans MS" panose="030F0702030302020204" pitchFamily="66" charset="0"/>
              </a:rPr>
              <a:t> </a:t>
            </a: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DBF88BC8-B80A-2C49-3A3C-39BE1E712A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9456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1" name="Picture 6" descr="Pin de Mohammedbithabras em mine | Frases de incentivo para crianças,  Mensagem para alunos, Evangelização infantil">
            <a:extLst>
              <a:ext uri="{FF2B5EF4-FFF2-40B4-BE49-F238E27FC236}">
                <a16:creationId xmlns:a16="http://schemas.microsoft.com/office/drawing/2014/main" id="{324B5D06-05D4-5877-30D2-F311ED8D8E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339" y="4070879"/>
            <a:ext cx="592786" cy="5688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152244500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ee879a96-6c9f-4a52-a7a4-6e482fecbd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A3DFE77013BC4EBA0BD87D68C18C5A" ma:contentTypeVersion="6" ma:contentTypeDescription="Create a new document." ma:contentTypeScope="" ma:versionID="6069372c3bd810f1a2095048a0a0220e">
  <xsd:schema xmlns:xsd="http://www.w3.org/2001/XMLSchema" xmlns:xs="http://www.w3.org/2001/XMLSchema" xmlns:p="http://schemas.microsoft.com/office/2006/metadata/properties" xmlns:ns3="ee879a96-6c9f-4a52-a7a4-6e482fecbd90" targetNamespace="http://schemas.microsoft.com/office/2006/metadata/properties" ma:root="true" ma:fieldsID="6610bec077a7a03c6a2d762602090567" ns3:_="">
    <xsd:import namespace="ee879a96-6c9f-4a52-a7a4-6e482fecbd9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e879a96-6c9f-4a52-a7a4-6e482fecbd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8E5A080-2271-4973-8457-9D3FC343113E}">
  <ds:schemaRefs>
    <ds:schemaRef ds:uri="http://schemas.microsoft.com/office/2006/metadata/properties"/>
    <ds:schemaRef ds:uri="ee879a96-6c9f-4a52-a7a4-6e482fecbd90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A48E0E64-D390-4F50-A7D5-81B3DD09E4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A673437-22AC-467D-964E-94693A60A8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e879a96-6c9f-4a52-a7a4-6e482fecbd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3700</TotalTime>
  <Words>91</Words>
  <Application>Microsoft Office PowerPoint</Application>
  <PresentationFormat>Panorámica</PresentationFormat>
  <Paragraphs>91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8" baseType="lpstr">
      <vt:lpstr>Arial</vt:lpstr>
      <vt:lpstr>Berlin Sans FB</vt:lpstr>
      <vt:lpstr>Broadway</vt:lpstr>
      <vt:lpstr>Calibri</vt:lpstr>
      <vt:lpstr>Calibri Light</vt:lpstr>
      <vt:lpstr>Comic Sans MS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H. Albir Garden</dc:creator>
  <cp:lastModifiedBy>Albir GARDEN 1</cp:lastModifiedBy>
  <cp:revision>54</cp:revision>
  <cp:lastPrinted>2026-05-25T15:50:23Z</cp:lastPrinted>
  <dcterms:created xsi:type="dcterms:W3CDTF">2022-03-15T13:18:03Z</dcterms:created>
  <dcterms:modified xsi:type="dcterms:W3CDTF">2026-06-03T12:19:15Z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0x0101007EA3DFE77013BC4EBA0BD87D68C18C5A</vt:lpwstr>
  </property>
</Properties>
</file>